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9824" autoAdjust="0"/>
  </p:normalViewPr>
  <p:slideViewPr>
    <p:cSldViewPr>
      <p:cViewPr varScale="1">
        <p:scale>
          <a:sx n="74" d="100"/>
          <a:sy n="74" d="100"/>
        </p:scale>
        <p:origin x="-12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учреждение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«Детский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сад № 1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Бавлинского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муниципального района»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</a:p>
          <a:p>
            <a:pPr algn="ctr"/>
            <a:endParaRPr lang="ru-RU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образовательного учреждения</a:t>
            </a:r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endParaRPr lang="ru-RU" b="1" dirty="0" smtClean="0"/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0"/>
            <a:ext cx="8929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РАЗДЕЛЫ ОСНОВНОЙ ОБРАЗОВАТЕЛЬНОЙ ПРОГРАММЫ ДОШКОЛЬНОГО ОБРАЗОВАНИЯ</a:t>
            </a:r>
            <a:endParaRPr lang="ru-RU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571480"/>
            <a:ext cx="89297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Краткая презентация программы (ориентирована на родителей и доступна для ознакомления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): возрастные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иные категории детей, в том числе детей с ОВЗ; используемые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примерные программы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; характеристика взаимодействия 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педколлектива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семьями детей</a:t>
            </a:r>
            <a:endParaRPr lang="ru-RU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" y="1928803"/>
          <a:ext cx="91440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21"/>
                <a:gridCol w="4572032"/>
                <a:gridCol w="2214547"/>
              </a:tblGrid>
              <a:tr h="3929089">
                <a:tc>
                  <a:txBody>
                    <a:bodyPr/>
                    <a:lstStyle/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Целевой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Пояснительная записка: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цели и задачи программы;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принципы и подходы к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формированию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программы;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значимые для разработки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программы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характеристики, в том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числе характеристики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особенностей развития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детей раннего 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дошкольного возраста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Планируемые результаты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освоения программы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(конкретизируют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требования ФГОС ДО к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целевым ориентирам в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обязательной части и части,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формируемой участниками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образовательного процесса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Содержательный (общее содержание программы,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обеспечивающее полноценное развитие детей)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а) описание образовательной деятельности в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соответствии с направлениями развития ребенка,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представленными в пяти образовательных областях;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б) описание вариативных форм, способов, методов 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средств реализации Программы с учетом возрастных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в) описание образовательной деятельности по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профессиональной коррекции нарушений развития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детей в случае, если эта работа предусмотрена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Программой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Должны быть представлены: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а) особенности образовательной деятельности разных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видов и культурных практик;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б) способы и направления поддержки детской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инициативы;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в) особенности взаимодействия педагогического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коллектива с семьями воспитанников;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г) иные характеристики содержания Программы,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наиболее существенные с точки зрения авторов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Программы.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Организационный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описание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материально-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технического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обеспечения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Программы,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обеспеченность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методическими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материалами 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средствами обучения 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воспитания,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распорядок и /или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режим дня, особенности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традиционных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событий, праздников,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мероприятий,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особенности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организации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развивающей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предметно-</a:t>
                      </a:r>
                    </a:p>
                    <a:p>
                      <a:r>
                        <a:rPr lang="ru-RU" sz="12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пространственной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5842337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Содержание коррекционной работы и/или инклюзивного образования:</a:t>
            </a:r>
          </a:p>
          <a:p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cпециальные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условия для получения образования детьми с ОВЗ в том числе механизмы адаптации Программы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для указанных детей, использование специальных образовательных программ и методов, специальных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методических пособий и дидактических материалов, предоставление услуг ассистента (помощника),</a:t>
            </a:r>
          </a:p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оказывающего детям необходимую помощь, проведение групповых и индивидуальных коррекционных занятий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14356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взаимодействия педагогического коллектива с</a:t>
            </a:r>
          </a:p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семьями детей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законом Российской Федерации «Об образовании»,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федеральными образовательными стандартами дошкольного образования,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Уставом МБДОУ детский сад № 1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одной из основных задач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является взаимодействие с семьей для обеспечения полноценного развития и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реализации личности ребенка. Особое место уделяется правовому и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педагогическому просвещению родителей (законных представителей) детей.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основу совместной деятельности семьи и дошкольного учреждения заложены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следующие принципы: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 единый подход к процессу воспитания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ребёнка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 открытость дошкольного учреждения для родителей;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 взаимное доверие во взаимоотношениях педагогов и родителей;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 уважение и доброжелательность друг к другу;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 дифференцированный подход к каждой семье;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 равно ответственность родителей и педагогов.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88583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Условия реализации Программы должны обеспечивать полноценное</a:t>
            </a:r>
          </a:p>
          <a:p>
            <a:pPr algn="ctr"/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личности во всех основных образовательных областях,</a:t>
            </a:r>
          </a:p>
          <a:p>
            <a:pPr algn="ctr"/>
            <a:r>
              <a:rPr lang="ru-RU" sz="2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через:</a:t>
            </a:r>
            <a:endParaRPr lang="ru-RU" sz="2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214414" y="4286256"/>
            <a:ext cx="3357586" cy="17145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Самостоятельная деятельность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286380" y="4286256"/>
            <a:ext cx="3500462" cy="164307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Взаимодействие с родителями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214414" y="2143116"/>
            <a:ext cx="3429024" cy="178595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Различные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виды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детской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деятельности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357818" y="2143116"/>
            <a:ext cx="3357586" cy="171451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Режимные моменты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143116"/>
            <a:ext cx="815640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СПАСИБО, </a:t>
            </a:r>
          </a:p>
          <a:p>
            <a:pPr algn="ctr"/>
            <a:r>
              <a:rPr lang="ru-RU" sz="7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ВЫ С НАМИ!</a:t>
            </a:r>
            <a:endParaRPr lang="ru-RU" sz="7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14546" y="357166"/>
            <a:ext cx="48939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endParaRPr lang="ru-RU" sz="3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443841"/>
            <a:ext cx="864399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данной презентации мы познакомим Вас: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понятием образовательная программа и для чего она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необходима?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Моделью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направлениями развития детей и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образовательными областями.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Разделами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программы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</a:p>
          <a:p>
            <a:pPr>
              <a:buFont typeface="Wingdings" pitchFamily="2" charset="2"/>
              <a:buChar char="ü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Формами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взаимодействия педагогического коллектива с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семьями детей.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154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Основная общеобразовательная программа-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это нормативно-управленческий документ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дошкольного учреждения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характеризующий специфику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содержания образования, особенности организации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воспитательно-образовательного процесса, характер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оказываемых образовательных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 медицинских услуг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3071810"/>
            <a:ext cx="87154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Программа разрабатывается, утверждается и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реализуется в дошкольном образовательном</a:t>
            </a:r>
          </a:p>
          <a:p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учреждении: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соответствии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</a:t>
            </a: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образовательным стандартом дошкольного</a:t>
            </a: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учетом соответствующей 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примерной основной</a:t>
            </a:r>
          </a:p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образовательной программы дошкольного образования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92971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учитывает образовательные потребности, интересы и мотивы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воспитанников, их родителей (законных представителей)</a:t>
            </a:r>
          </a:p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МБДОУ «Детский сад № 1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 БМР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РТ</a:t>
            </a:r>
          </a:p>
          <a:p>
            <a:pPr algn="ctr"/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разработана в соответствии с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Законом Российской Федерации от 29.12.2012 № 273-ФЗ «Об образовании в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Российской Федерации»;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Санитарно-эпидемиологическими правилами и нормами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2.4.1.3049-13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«Санитарно-эпидемиологические требования к устройству, содержанию и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организации режима работы дошкольных образовательных учреждений»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(утвержден постановлением Главного государственного санитарного врача РФ от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15 мая 2013 г. № 26);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Федеральным государственным образовательным стандартом дошкольного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образования (утвержден Приказом Министерства образования и науки РФ от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17.10.2013 г. № 1155)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Приказом Министерства образования и науки Российской Федерации от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30.08.2013 № 1014 «Об утверждении порядка организации и осуществления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образовательной деятельности по основным общеобразовательным программам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– образовательным программам дошкольного образования».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 Уставом МБДОУ детского сада № 1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лсу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0"/>
            <a:ext cx="850112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программы МБДОУ «Детский сад № 1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Алсу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БМР РТ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1142976" y="857232"/>
            <a:ext cx="6929486" cy="235745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Образовательный </a:t>
            </a:r>
            <a:r>
              <a:rPr lang="ru-RU" b="1" dirty="0" smtClean="0"/>
              <a:t>процесс</a:t>
            </a:r>
          </a:p>
          <a:p>
            <a:pPr algn="ctr"/>
            <a:r>
              <a:rPr lang="ru-RU" b="1" i="1" dirty="0" smtClean="0"/>
              <a:t>Цель: обеспечить развитие личности детей дошкольного</a:t>
            </a:r>
          </a:p>
          <a:p>
            <a:pPr algn="ctr"/>
            <a:r>
              <a:rPr lang="ru-RU" dirty="0" smtClean="0"/>
              <a:t>возраста в различных видах общения и деятельности с учетом</a:t>
            </a:r>
          </a:p>
          <a:p>
            <a:pPr algn="ctr"/>
            <a:r>
              <a:rPr lang="ru-RU" dirty="0" smtClean="0"/>
              <a:t>их возрастных, индивидуальных, психологических и</a:t>
            </a:r>
          </a:p>
          <a:p>
            <a:pPr algn="ctr"/>
            <a:r>
              <a:rPr lang="ru-RU" dirty="0" smtClean="0"/>
              <a:t>физиологических особенностей. Развитие личности, мотивации</a:t>
            </a:r>
          </a:p>
          <a:p>
            <a:pPr algn="ctr"/>
            <a:r>
              <a:rPr lang="ru-RU" dirty="0" smtClean="0"/>
              <a:t>и способностей детей в различных видах деятельности и</a:t>
            </a:r>
          </a:p>
          <a:p>
            <a:pPr algn="ctr"/>
            <a:r>
              <a:rPr lang="ru-RU" dirty="0" smtClean="0"/>
              <a:t>охватывает направления развития и образования детей</a:t>
            </a:r>
          </a:p>
          <a:p>
            <a:pPr algn="ctr"/>
            <a:r>
              <a:rPr lang="ru-RU" dirty="0" smtClean="0"/>
              <a:t>(образовательные области)</a:t>
            </a:r>
          </a:p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8662" y="3357562"/>
            <a:ext cx="2786082" cy="164307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Социально-</a:t>
            </a:r>
          </a:p>
          <a:p>
            <a:pPr algn="ctr"/>
            <a:r>
              <a:rPr lang="ru-RU" dirty="0" smtClean="0"/>
              <a:t>коммуникативное</a:t>
            </a:r>
          </a:p>
          <a:p>
            <a:pPr algn="ctr"/>
            <a:r>
              <a:rPr lang="ru-RU" dirty="0" smtClean="0"/>
              <a:t>развитие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85720" y="5072074"/>
            <a:ext cx="2786082" cy="1643074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Речевое</a:t>
            </a:r>
          </a:p>
          <a:p>
            <a:pPr algn="ctr"/>
            <a:r>
              <a:rPr lang="ru-RU" dirty="0" smtClean="0"/>
              <a:t>развитие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3286116" y="5000636"/>
            <a:ext cx="2714644" cy="164307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Познавательное</a:t>
            </a:r>
          </a:p>
          <a:p>
            <a:pPr algn="ctr"/>
            <a:r>
              <a:rPr lang="ru-RU" dirty="0" smtClean="0"/>
              <a:t>развитие</a:t>
            </a:r>
            <a:endParaRPr lang="ru-RU" dirty="0" smtClean="0"/>
          </a:p>
        </p:txBody>
      </p:sp>
      <p:sp>
        <p:nvSpPr>
          <p:cNvPr id="11" name="Овал 10"/>
          <p:cNvSpPr/>
          <p:nvPr/>
        </p:nvSpPr>
        <p:spPr>
          <a:xfrm>
            <a:off x="6357950" y="5000636"/>
            <a:ext cx="2643206" cy="1643074"/>
          </a:xfrm>
          <a:prstGeom prst="ellipse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Физическое</a:t>
            </a:r>
          </a:p>
          <a:p>
            <a:pPr algn="ctr"/>
            <a:r>
              <a:rPr lang="ru-RU" dirty="0" smtClean="0"/>
              <a:t>развитие</a:t>
            </a:r>
          </a:p>
          <a:p>
            <a:pPr algn="ctr"/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5357818" y="3286124"/>
            <a:ext cx="2786082" cy="164307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Художественно-</a:t>
            </a:r>
          </a:p>
          <a:p>
            <a:pPr algn="ctr"/>
            <a:r>
              <a:rPr lang="ru-RU" dirty="0" smtClean="0"/>
              <a:t>эстетическое</a:t>
            </a:r>
          </a:p>
          <a:p>
            <a:pPr algn="ctr"/>
            <a:r>
              <a:rPr lang="ru-RU" dirty="0" smtClean="0"/>
              <a:t>развитие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14400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чего необходима образовательная программа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b="1" i="1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Образовательная программа ДОУ определяет содержание и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организацию образовательного процесса для детей дошкольного возраста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направлена на формирование общей культуры, развитие физических,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интеллектуальных и личностных качеств, формирование предпосылок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учебной деятельности, обеспечивающих социальную успешность,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сохранение и укрепление здоровья детей дошкольного возраста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Важным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в содержании образовательной программы ДОУ -являются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образовательные области, которые обеспечивают разностороннее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развитие детей с учетом их возрастных и индивидуальных особенностей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 основным направлениям – 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социально-коммутативному,</a:t>
            </a:r>
          </a:p>
          <a:p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познавательному, речевому, художественно-эстетическому,</a:t>
            </a:r>
          </a:p>
          <a:p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физическому.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Таким образом образовательная программа ДОУ охватывает все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основные моменты жизнедеятельности детей дошкольного возраста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которые посещают детский сад.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357166"/>
            <a:ext cx="6461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Образовательные области:</a:t>
            </a:r>
            <a:endParaRPr lang="ru-RU" sz="4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071546"/>
            <a:ext cx="871543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Социально-коммуникативное развитие направлено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 усвоение норм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ценностей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принятых в обществе, включая моральные и нравственные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ценности; развитие общения и взаимодействия ребенка со взрослыми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сверстниками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; становление самостоятельности, целенаправленности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собственных действий; развитие социального и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эмоционального интеллекта, эмоциональной отзывчивости,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сопереживания, формирование готовности к совместной деятельности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со сверстниками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формирование уважительного отношения и чувства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принадлежности к своей семье и к сообществу детей и взрослых в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Организации; формирование позитивных установок к различным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видам труда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и творчества; формирование основ безопасного поведения в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быту, социуме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природе.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900115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Познавательное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предполагает развитие интересов детей,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любознательности и познавательной мотивации; формирование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познавательных действий, становление сознания; развитие воображения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творческой активности; формирование первичных представлений о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себе, других людях, объектах окружающего мира, о свойствах и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отношениях объектов окружающего мира (форме, цвете, размере,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материале, звучании, ритме, темпе, количестве, числе, части и целом,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пространстве и времени, движении и покое, причинах и следствиях и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др.), о малой родине и Отечестве, представлений о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ценностях нашего народа, об отечественных традициях и праздниках, о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планете Земля как общем доме людей, об особенностях ее природы,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многообразии стран и народов мира.</a:t>
            </a:r>
          </a:p>
          <a:p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включает владение речью как средством общения и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культуры; обогащение активного словаря; развитие связной,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грамматически правильной диалогической и монологической речи;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развитие речевого творчества; развитие звуковой и интонационной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культуры речи, фонематического слуха; знакомство с книжной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культурой, детской литературой, понимание на слух текстов различных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жанров детской литературы; формирование звуковой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аналитико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синтетической активности как предпосылки обучения грамоте.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предполагает развитие предпосылок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ценностно-смыслового восприятия и понимания произведений искусства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(словесного, музыкального, изобразительного), мира природы; становление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эстетического отношения к окружающему миру; формирование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элементарных представлений о видах искусства; восприятие музыки,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художественной литературы, фольклора; стимулирование сопереживания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персонажам художественных произведений; реализацию самостоятельной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творческой деятельности детей (изобразительной, конструктивно-модельной,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музыкальной и др.).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развитие в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ключает приобретение опыта в следующих видах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деятельности детей: двигательной, в том числе связанной с выполнением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упражнений, направленных на развитие таких физических качеств, как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координация и гибкость; способствующих правильному формированию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опорно-двигательной системы организма, развитию равновесия, координации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движения, крупной и мелкой моторики обеих рук, а также с правильным, не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наносящем ущерба организму, выполнением основных движений (ходьба, бег,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мягкие прыжки, повороты в обе стороны), формирование начальных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представлений о некоторых видах спорта, овладение подвижными играми с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правилами; становление целенаправленности и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в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двигательной сфере; становление ценностей здорового образа жизни,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овладение его элементарными нормами и правилами (в питании,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двигательном режиме, закаливании, при формировании полезных привычек и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др.).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</TotalTime>
  <Words>1406</Words>
  <PresentationFormat>Экран (4:3)</PresentationFormat>
  <Paragraphs>250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Алсу</dc:creator>
  <cp:lastModifiedBy>Алсу</cp:lastModifiedBy>
  <cp:revision>7</cp:revision>
  <dcterms:created xsi:type="dcterms:W3CDTF">2018-01-10T12:44:48Z</dcterms:created>
  <dcterms:modified xsi:type="dcterms:W3CDTF">2018-01-10T13:55:23Z</dcterms:modified>
</cp:coreProperties>
</file>